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d9100@naver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wer652345@naver.co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254" y="665995"/>
            <a:ext cx="674868" cy="8998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495" y="129581"/>
            <a:ext cx="427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주차장 로드 맵</a:t>
            </a:r>
            <a:r>
              <a:rPr lang="en-US" altLang="ko-KR" dirty="0" smtClean="0"/>
              <a:t>_</a:t>
            </a:r>
            <a:r>
              <a:rPr lang="ko-KR" altLang="en-US" dirty="0" smtClean="0"/>
              <a:t>기둥 뒤에 공간 있어요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86495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김유빈</a:t>
            </a:r>
            <a:endParaRPr lang="en-US" altLang="ko-KR" sz="1200" dirty="0" smtClean="0"/>
          </a:p>
          <a:p>
            <a:r>
              <a:rPr lang="en-US" altLang="ko-KR" sz="1200" dirty="0" smtClean="0">
                <a:hlinkClick r:id="rId3"/>
              </a:rPr>
              <a:t>fd9100@naver.com</a:t>
            </a:r>
            <a:endParaRPr lang="en-US" altLang="ko-KR" sz="1200" dirty="0" smtClean="0"/>
          </a:p>
          <a:p>
            <a:r>
              <a:rPr lang="en-US" altLang="ko-KR" sz="1200" dirty="0" smtClean="0"/>
              <a:t>010-9100-5354</a:t>
            </a:r>
            <a:endParaRPr lang="ko-KR" altLang="en-US" sz="12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840" y="665995"/>
            <a:ext cx="734532" cy="899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19913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유승수</a:t>
            </a:r>
            <a:endParaRPr lang="en-US" altLang="ko-KR" sz="1200" dirty="0" smtClean="0"/>
          </a:p>
          <a:p>
            <a:r>
              <a:rPr lang="en-US" altLang="ko-KR" sz="1200" dirty="0" smtClean="0">
                <a:hlinkClick r:id="rId5"/>
              </a:rPr>
              <a:t>wer652345@naver.com</a:t>
            </a:r>
            <a:endParaRPr lang="en-US" altLang="ko-KR" sz="1200" dirty="0" smtClean="0"/>
          </a:p>
          <a:p>
            <a:r>
              <a:rPr lang="en-US" altLang="ko-KR" sz="1200" dirty="0" smtClean="0"/>
              <a:t>010-4102-0352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12175" y="2053242"/>
            <a:ext cx="8560160" cy="21852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주차장 로드 맵</a:t>
            </a:r>
            <a:endParaRPr lang="en-US" altLang="ko-KR" dirty="0" smtClean="0"/>
          </a:p>
          <a:p>
            <a:r>
              <a:rPr lang="ko-KR" altLang="en-US" dirty="0" smtClean="0"/>
              <a:t>복잡한 시간이거나 처음 가보는 지역에 주차장위치를 모르거나 빈 주차공간을 가진 주차장을 찾고 주차장에 주소</a:t>
            </a:r>
            <a:r>
              <a:rPr lang="en-US" altLang="ko-KR" dirty="0" smtClean="0"/>
              <a:t>,</a:t>
            </a:r>
            <a:r>
              <a:rPr lang="ko-KR" altLang="en-US" dirty="0" smtClean="0"/>
              <a:t>요금</a:t>
            </a:r>
            <a:r>
              <a:rPr lang="en-US" altLang="ko-KR" dirty="0" smtClean="0"/>
              <a:t>,</a:t>
            </a:r>
            <a:r>
              <a:rPr lang="ko-KR" altLang="en-US" dirty="0" smtClean="0"/>
              <a:t>사진 등 주차장의 상세정보들을 이용자에게 제공해 주는 앱 어플리케이션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 사이트 이다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 err="1"/>
              <a:t>아두이노를</a:t>
            </a:r>
            <a:r>
              <a:rPr lang="ko-KR" altLang="en-US" sz="1200" dirty="0"/>
              <a:t> 이용한 주차장에 주차공간을 확인할 수 있다</a:t>
            </a:r>
            <a:r>
              <a:rPr lang="en-US" altLang="ko-KR" sz="1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200" dirty="0"/>
              <a:t>DB</a:t>
            </a:r>
            <a:r>
              <a:rPr lang="ko-KR" altLang="en-US" sz="1200" dirty="0"/>
              <a:t>에 저장된 주차장 위치를 지도에 불러와 주차장 위치들을 지도에 보여준다</a:t>
            </a:r>
            <a:r>
              <a:rPr lang="en-US" altLang="ko-KR" sz="1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dirty="0"/>
              <a:t>주차장에 상세정보</a:t>
            </a:r>
            <a:r>
              <a:rPr lang="en-US" altLang="ko-KR" sz="1200" dirty="0"/>
              <a:t>(</a:t>
            </a:r>
            <a:r>
              <a:rPr lang="ko-KR" altLang="en-US" sz="1200" dirty="0"/>
              <a:t>주소</a:t>
            </a:r>
            <a:r>
              <a:rPr lang="en-US" altLang="ko-KR" sz="1200" dirty="0"/>
              <a:t>,</a:t>
            </a:r>
            <a:r>
              <a:rPr lang="ko-KR" altLang="en-US" sz="1200" dirty="0"/>
              <a:t>요금</a:t>
            </a:r>
            <a:r>
              <a:rPr lang="en-US" altLang="ko-KR" sz="1200" dirty="0"/>
              <a:t>,</a:t>
            </a:r>
            <a:r>
              <a:rPr lang="ko-KR" altLang="en-US" sz="1200" dirty="0"/>
              <a:t>사진</a:t>
            </a:r>
            <a:r>
              <a:rPr lang="en-US" altLang="ko-KR" sz="1200" dirty="0"/>
              <a:t>,</a:t>
            </a:r>
            <a:r>
              <a:rPr lang="ko-KR" altLang="en-US" sz="1200" dirty="0"/>
              <a:t>정보</a:t>
            </a:r>
            <a:r>
              <a:rPr lang="en-US" altLang="ko-KR" sz="1200" dirty="0"/>
              <a:t>)</a:t>
            </a:r>
            <a:r>
              <a:rPr lang="ko-KR" altLang="en-US" sz="1200" dirty="0"/>
              <a:t>들을 이용자들이 확인할 수 있다</a:t>
            </a:r>
            <a:r>
              <a:rPr lang="en-US" altLang="ko-KR" sz="1200" dirty="0"/>
              <a:t>.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50720" y="648394"/>
            <a:ext cx="2721033" cy="457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ko-KR" altLang="en-US" dirty="0" smtClean="0"/>
              <a:t>웹 메인 사이트</a:t>
            </a: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949440" y="648394"/>
            <a:ext cx="3865418" cy="63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ko-KR" altLang="en-US" dirty="0" smtClean="0"/>
              <a:t>안드로이드 메인 사이트</a:t>
            </a:r>
            <a:endParaRPr lang="en-US" altLang="ko-KR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773" y="1487980"/>
            <a:ext cx="3059085" cy="524208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" y="2019992"/>
            <a:ext cx="5334000" cy="3929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8907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29446" y="667148"/>
            <a:ext cx="7090757" cy="1812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dirty="0" err="1" smtClean="0"/>
              <a:t>아두이노</a:t>
            </a:r>
            <a:r>
              <a:rPr lang="ko-KR" altLang="en-US" dirty="0" smtClean="0"/>
              <a:t> 적외선 센서를 이용하여 차가 주차 되었음을 감지하여 </a:t>
            </a:r>
            <a:r>
              <a:rPr lang="en-US" altLang="ko-KR" dirty="0" smtClean="0"/>
              <a:t>LED</a:t>
            </a:r>
            <a:r>
              <a:rPr lang="ko-KR" altLang="en-US" dirty="0" smtClean="0"/>
              <a:t>와 소리로 알려주고</a:t>
            </a:r>
            <a:r>
              <a:rPr lang="en-US" altLang="ko-KR" dirty="0"/>
              <a:t> </a:t>
            </a:r>
            <a:r>
              <a:rPr lang="en-US" altLang="ko-KR" dirty="0" smtClean="0"/>
              <a:t>WI-FI</a:t>
            </a:r>
            <a:r>
              <a:rPr lang="ko-KR" altLang="en-US" dirty="0" smtClean="0"/>
              <a:t>모듈을 통해 서버로 주차장 자리 정보를 보내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저장할 수 있게 해준다</a:t>
            </a:r>
            <a:r>
              <a:rPr lang="en-US" altLang="ko-KR" dirty="0" smtClean="0"/>
              <a:t>.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9840" y="361706"/>
            <a:ext cx="4200351" cy="2423058"/>
          </a:xfrm>
          <a:prstGeom prst="rect">
            <a:avLst/>
          </a:prstGeo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4646817" y="4311129"/>
            <a:ext cx="7581207" cy="1341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dirty="0" smtClean="0"/>
              <a:t>DB</a:t>
            </a:r>
            <a:r>
              <a:rPr lang="ko-KR" altLang="en-US" dirty="0" smtClean="0"/>
              <a:t>에서 불러온 주차장 정보들을 지도에 핀을 찍어주어 현재위치에서 가까운 주차장 위치에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정보를 제공해 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409" y="3093111"/>
            <a:ext cx="2036964" cy="349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71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771" y="1873135"/>
            <a:ext cx="10814857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/>
              <a:t>캡스톤</a:t>
            </a:r>
            <a:r>
              <a:rPr lang="ko-KR" altLang="en-US" dirty="0" smtClean="0"/>
              <a:t> </a:t>
            </a:r>
            <a:r>
              <a:rPr lang="ko-KR" altLang="en-US" dirty="0" smtClean="0"/>
              <a:t>후기</a:t>
            </a:r>
            <a:endParaRPr lang="en-US" altLang="ko-KR" dirty="0" smtClean="0"/>
          </a:p>
          <a:p>
            <a:endParaRPr lang="en-US" altLang="ko-KR" dirty="0" smtClean="0"/>
          </a:p>
          <a:p>
            <a:pPr fontAlgn="base" latinLnBrk="0"/>
            <a:r>
              <a:rPr lang="ko-KR" altLang="en-US" dirty="0" err="1"/>
              <a:t>김유빈</a:t>
            </a:r>
            <a:r>
              <a:rPr lang="ko-KR" altLang="en-US" dirty="0"/>
              <a:t> </a:t>
            </a:r>
            <a:r>
              <a:rPr lang="en-US" altLang="ko-KR" dirty="0"/>
              <a:t>– </a:t>
            </a:r>
            <a:r>
              <a:rPr lang="ko-KR" altLang="en-US" dirty="0"/>
              <a:t>학교에서 배우지 않은 것들도 접해보고 배운 것들은 기반보다 더 깊이 있게 생각하고 찾아보고 프로젝트의 구조를 파악하고 이해하며 코딩하며 실력이 상향된 것을 느끼게 되었고</a:t>
            </a:r>
            <a:r>
              <a:rPr lang="en-US" altLang="ko-KR" dirty="0"/>
              <a:t>, </a:t>
            </a:r>
            <a:r>
              <a:rPr lang="ko-KR" altLang="en-US" dirty="0"/>
              <a:t>처음엔 안될 거 같다고 생각했던 것들이 </a:t>
            </a:r>
            <a:r>
              <a:rPr lang="ko-KR" altLang="en-US" dirty="0" err="1"/>
              <a:t>하나둘씩</a:t>
            </a:r>
            <a:r>
              <a:rPr lang="ko-KR" altLang="en-US" dirty="0"/>
              <a:t> 성과를 이루다가 완성을 하게 되니까 뿌듯하고 자신감이 생겼다</a:t>
            </a:r>
            <a:r>
              <a:rPr lang="en-US" altLang="ko-KR" dirty="0" smtClean="0"/>
              <a:t>.</a:t>
            </a:r>
          </a:p>
          <a:p>
            <a:pPr fontAlgn="base" latinLnBrk="0"/>
            <a:endParaRPr lang="ko-KR" altLang="en-US" dirty="0"/>
          </a:p>
          <a:p>
            <a:pPr fontAlgn="base" latinLnBrk="0"/>
            <a:r>
              <a:rPr lang="ko-KR" altLang="en-US" dirty="0" err="1"/>
              <a:t>유승수</a:t>
            </a:r>
            <a:r>
              <a:rPr lang="ko-KR" altLang="en-US" dirty="0"/>
              <a:t> </a:t>
            </a:r>
            <a:r>
              <a:rPr lang="en-US" altLang="ko-KR" dirty="0"/>
              <a:t>– 3</a:t>
            </a:r>
            <a:r>
              <a:rPr lang="ko-KR" altLang="en-US" dirty="0"/>
              <a:t>년 동안 배워온 과정들을 이용해서 내 손으로 직접 하나의 프로젝트를 만들어 낼 수 있다는 것에 너무 기쁘고 </a:t>
            </a:r>
            <a:r>
              <a:rPr lang="ko-KR" altLang="en-US" dirty="0" err="1"/>
              <a:t>캡스톤</a:t>
            </a:r>
            <a:r>
              <a:rPr lang="ko-KR" altLang="en-US" dirty="0"/>
              <a:t> 프로젝트를 통하여 처음에는 너무 막막하고 힘들었지만 팀원이 서로 의지하고 도와 가면서 엄청 어렵게만 생각했던 과정들을 이해하게 되고 원하는 결과를 얻게 되어 너무 뿌듯함을 느끼고 앞으로 어려운 일이 있을 때 만다 헤쳐 나갈 수 있는 좋은 경험을 쌓은 것 같다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162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238</Words>
  <Application>Microsoft Office PowerPoint</Application>
  <PresentationFormat>와이드스크린</PresentationFormat>
  <Paragraphs>22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20</cp:revision>
  <dcterms:created xsi:type="dcterms:W3CDTF">2018-11-07T02:34:12Z</dcterms:created>
  <dcterms:modified xsi:type="dcterms:W3CDTF">2018-11-14T09:01:04Z</dcterms:modified>
</cp:coreProperties>
</file>